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2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1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3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8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6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4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2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5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0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36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6B284-08C7-4645-96AA-A4E04E9A0B5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68780-C4F8-4FDB-B95F-166B6C244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9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244FC86-13A7-7AC6-92E3-BB0C3AF79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utoShape 2" descr="Techcombank">
            <a:extLst>
              <a:ext uri="{FF2B5EF4-FFF2-40B4-BE49-F238E27FC236}">
                <a16:creationId xmlns:a16="http://schemas.microsoft.com/office/drawing/2014/main" id="{7B7F5690-059E-60D7-2D26-306085FB13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7420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Techcombank">
            <a:extLst>
              <a:ext uri="{FF2B5EF4-FFF2-40B4-BE49-F238E27FC236}">
                <a16:creationId xmlns:a16="http://schemas.microsoft.com/office/drawing/2014/main" id="{7E12A982-3093-2807-C4E7-3A78F945E1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6998677" y="-2812366"/>
            <a:ext cx="6815797" cy="68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Techcombank">
            <a:extLst>
              <a:ext uri="{FF2B5EF4-FFF2-40B4-BE49-F238E27FC236}">
                <a16:creationId xmlns:a16="http://schemas.microsoft.com/office/drawing/2014/main" id="{5053F1F1-25FC-B3C8-0030-C087254D84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106AA3A-4621-52EB-B7D1-6B3C62480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07" y="333594"/>
            <a:ext cx="38671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8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1DE2A-EB13-201B-9D6E-4144FD30D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Techcombank">
            <a:extLst>
              <a:ext uri="{FF2B5EF4-FFF2-40B4-BE49-F238E27FC236}">
                <a16:creationId xmlns:a16="http://schemas.microsoft.com/office/drawing/2014/main" id="{085691F6-6A1D-3DB6-D73E-AE56C52E64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7420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Techcombank">
            <a:extLst>
              <a:ext uri="{FF2B5EF4-FFF2-40B4-BE49-F238E27FC236}">
                <a16:creationId xmlns:a16="http://schemas.microsoft.com/office/drawing/2014/main" id="{A25360BF-4948-C0AC-ED2D-8677C574FF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6998677" y="-2812366"/>
            <a:ext cx="6815797" cy="68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Techcombank">
            <a:extLst>
              <a:ext uri="{FF2B5EF4-FFF2-40B4-BE49-F238E27FC236}">
                <a16:creationId xmlns:a16="http://schemas.microsoft.com/office/drawing/2014/main" id="{95449FD1-244A-1F6A-6ADB-1DD9228466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end">
            <a:hlinkClick r:id="" action="ppaction://media"/>
            <a:extLst>
              <a:ext uri="{FF2B5EF4-FFF2-40B4-BE49-F238E27FC236}">
                <a16:creationId xmlns:a16="http://schemas.microsoft.com/office/drawing/2014/main" id="{69AB03F1-F13F-040B-D2A4-362B8B6B69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5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267" y="0"/>
            <a:ext cx="8931859" cy="850232"/>
          </a:xfrm>
        </p:spPr>
        <p:txBody>
          <a:bodyPr>
            <a:normAutofit/>
          </a:bodyPr>
          <a:lstStyle/>
          <a:p>
            <a:pPr algn="l"/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Tết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2026: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Lộc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Nảy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Mầm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9958" y="1283370"/>
            <a:ext cx="6112042" cy="4283242"/>
          </a:xfrm>
        </p:spPr>
        <p:txBody>
          <a:bodyPr>
            <a:normAutofit/>
          </a:bodyPr>
          <a:lstStyle/>
          <a:p>
            <a:pPr algn="l"/>
            <a:r>
              <a:rPr lang="vi-VN" dirty="0"/>
              <a:t>Chiến dịch Tết 2026 của Techcombank sẽ có tên gọi 'Lộc Nảy Mầm', tập trung vào sự tăng trưởng tài chính từ những điều nhỏ nhất.</a:t>
            </a:r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dirty="0"/>
              <a:t>Tên chiến dịch: Lộc Nảy Mầm 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dirty="0"/>
              <a:t>Sản phẩm: Techcombank Sinh lời tự động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dirty="0"/>
              <a:t> Thông điệp: Gieo hôm nay, Gặt thảnh thơi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14" y="1283369"/>
            <a:ext cx="5397600" cy="526181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2409C72-85FD-4FDF-EDC0-E7F4D3F0B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6036" y="6140836"/>
            <a:ext cx="38671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4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519" y="-368967"/>
            <a:ext cx="12192000" cy="1283368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BD58DB6-E19B-6C92-0F32-3204A4BB5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9150" y="289010"/>
            <a:ext cx="3867150" cy="52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8D516-5C79-1C36-A32A-83F5526C4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116" y="1053587"/>
            <a:ext cx="3741388" cy="55691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15529" y="4860216"/>
            <a:ext cx="2879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Mang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4557" y="4506927"/>
            <a:ext cx="2622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gánh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nỗi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9A4EC9-23A9-2CE2-EFFA-F9302966F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96" y="1053586"/>
            <a:ext cx="3570023" cy="5569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6905" y="4691593"/>
            <a:ext cx="2823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sum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vầy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toan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C15599A-7E57-AC73-C7EE-ACA95A6DFB0F}"/>
              </a:ext>
            </a:extLst>
          </p:cNvPr>
          <p:cNvSpPr/>
          <p:nvPr/>
        </p:nvSpPr>
        <p:spPr>
          <a:xfrm>
            <a:off x="4411541" y="3983052"/>
            <a:ext cx="3232737" cy="5238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8862" y="0"/>
            <a:ext cx="11542295" cy="866274"/>
          </a:xfrm>
        </p:spPr>
        <p:txBody>
          <a:bodyPr>
            <a:noAutofit/>
          </a:bodyPr>
          <a:lstStyle/>
          <a:p>
            <a:pPr algn="l"/>
            <a:r>
              <a:rPr lang="vi-VN" sz="3600" dirty="0">
                <a:latin typeface="+mn-lt"/>
              </a:rPr>
              <a:t>Vấn đề: Tết Vui Nhưng... Vẫn Đầy Lo Toan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1" y="1066800"/>
            <a:ext cx="5791200" cy="579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4535" y="1315050"/>
            <a:ext cx="58954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cs typeface="Arial" panose="020B0604020202020204" pitchFamily="34" charset="0"/>
              </a:rPr>
              <a:t>Niềm vui Tết thường đi kèm với gánh nặng tài chính, làm giảm đi sự trọn vẹn của khoảnh khắc sum vầy.</a:t>
            </a:r>
            <a:endParaRPr lang="en-US" sz="24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Gánh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nặng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sắm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nhàn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rỗi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cs typeface="Arial" panose="020B0604020202020204" pitchFamily="34" charset="0"/>
            </a:endParaRPr>
          </a:p>
          <a:p>
            <a:r>
              <a:rPr lang="vi-VN" sz="2400" dirty="0">
                <a:cs typeface="Arial" panose="020B0604020202020204" pitchFamily="34" charset="0"/>
              </a:rPr>
              <a:t>Hơn cả tiền bạc</a:t>
            </a:r>
            <a:r>
              <a:rPr lang="en-US" sz="2400" dirty="0">
                <a:cs typeface="Arial" panose="020B0604020202020204" pitchFamily="34" charset="0"/>
              </a:rPr>
              <a:t>, </a:t>
            </a:r>
            <a:r>
              <a:rPr lang="vi-VN" sz="2400" dirty="0">
                <a:cs typeface="Arial" panose="020B0604020202020204" pitchFamily="34" charset="0"/>
              </a:rPr>
              <a:t>khách hàng thực sự khao khát trong dịp Tết là sự bình yên trong tâm trí.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Techcombank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thấu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7A8E679-795A-5481-72F3-CEB3AAF7A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535" y="6026203"/>
            <a:ext cx="38671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0"/>
            <a:ext cx="11622505" cy="72189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Lan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tỏa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5646821" cy="5646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79957" y="1066800"/>
            <a:ext cx="5486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chuyện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KOLs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nhũng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tỏa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rãi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: Chuỗi video ngắn 'Khoảnh khắc Tết An Nhiên‘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KOLs Gia đình: Các gia đình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KOLs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nổi tiếng chia sẻ bí quyết đón Tết thảnh thơi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A1F9432-EA87-0EA5-EAFF-9338968C5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2450" y="6189746"/>
            <a:ext cx="38671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399" y="0"/>
            <a:ext cx="11558337" cy="898358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Lan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tỏa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714" y="1187115"/>
            <a:ext cx="60960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Facebook, Instagram, TikTok, YouTube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Video ngắn (Reels/TikTok): 1 phút chuẩn bị Tết thông minh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Lì xì số hóa, tiền vẫn sinh lời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Tiền tự động sinh lời, bạn tự do đón Tết.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Infographics/Carousels (FB/IG): Mẹo quản lý chi tiêu Tết hiệu quả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Bí quyết tiền đẻ ra tiền ngay cả khi bạn đang nghỉ Tết.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Storytelling Chia sẻ câu chuyện về những người đã an tâm đón Tết nhờ "Sinh lời tự động."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21" y="1187115"/>
            <a:ext cx="5518484" cy="55184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271A10-E65D-F55D-AE68-E3DF2E2DD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2555" y="6181225"/>
            <a:ext cx="3498181" cy="4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0"/>
            <a:ext cx="8061158" cy="802105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1038727"/>
            <a:ext cx="5598694" cy="5598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8505" y="1038727"/>
            <a:ext cx="506930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KOLs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video: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xx.xx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tỉ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xx.xx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tỉ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70%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Techcombank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 2026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xx.xx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tỉ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109ADA-D9E0-5A77-951F-55EE86E1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640" y="391236"/>
            <a:ext cx="3032960" cy="4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1901-8AEE-6DD9-4221-CC930B252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0515C5-DFBE-284D-1508-967CA4696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10CBF-772C-C288-1DC2-9A19F101E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AutoShape 2" descr="Techcombank">
            <a:extLst>
              <a:ext uri="{FF2B5EF4-FFF2-40B4-BE49-F238E27FC236}">
                <a16:creationId xmlns:a16="http://schemas.microsoft.com/office/drawing/2014/main" id="{C5B19C45-9A29-0A59-2065-F65019D38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7420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Techcombank">
            <a:extLst>
              <a:ext uri="{FF2B5EF4-FFF2-40B4-BE49-F238E27FC236}">
                <a16:creationId xmlns:a16="http://schemas.microsoft.com/office/drawing/2014/main" id="{8F6A96F6-0051-6883-FD95-539B89E487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6998677" y="-2812366"/>
            <a:ext cx="6815797" cy="681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Techcombank">
            <a:extLst>
              <a:ext uri="{FF2B5EF4-FFF2-40B4-BE49-F238E27FC236}">
                <a16:creationId xmlns:a16="http://schemas.microsoft.com/office/drawing/2014/main" id="{52312E00-342B-C19F-C4A1-F1CBF22937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986113B-81C2-CFFD-5DD1-AA777909B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07" y="333594"/>
            <a:ext cx="3867150" cy="523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294A43-B834-CFF2-6F8E-E703C585075C}"/>
              </a:ext>
            </a:extLst>
          </p:cNvPr>
          <p:cNvSpPr txBox="1"/>
          <p:nvPr/>
        </p:nvSpPr>
        <p:spPr>
          <a:xfrm>
            <a:off x="3737811" y="3544024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 CHÂN THÀNH CẢM ƠN</a:t>
            </a:r>
          </a:p>
        </p:txBody>
      </p:sp>
    </p:spTree>
    <p:extLst>
      <p:ext uri="{BB962C8B-B14F-4D97-AF65-F5344CB8AC3E}">
        <p14:creationId xmlns:p14="http://schemas.microsoft.com/office/powerpoint/2010/main" val="423614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485</Words>
  <Application>Microsoft Office PowerPoint</Application>
  <PresentationFormat>Widescreen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Chiến dịch Tết 2026: Lộc Nảy Mầm</vt:lpstr>
      <vt:lpstr>Mang An Nhiên đến mọi nhà</vt:lpstr>
      <vt:lpstr>Vấn đề: Tết Vui Nhưng... Vẫn Đầy Lo Toan</vt:lpstr>
      <vt:lpstr>Lan tỏa sự An Nhiên: Kênh Truyền thông &amp; Hoạt động</vt:lpstr>
      <vt:lpstr>Lan tỏa sự An Nhiên: Kênh Truyền thông &amp; Hoạt động</vt:lpstr>
      <vt:lpstr>Kết quả Doanh thu Dự kiến và chi phí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 Thuc Hau</dc:creator>
  <cp:lastModifiedBy>Nguyen Quang Minh</cp:lastModifiedBy>
  <cp:revision>14</cp:revision>
  <dcterms:created xsi:type="dcterms:W3CDTF">2025-10-25T06:08:21Z</dcterms:created>
  <dcterms:modified xsi:type="dcterms:W3CDTF">2025-10-25T07:29:10Z</dcterms:modified>
</cp:coreProperties>
</file>